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4991100" cy="7346950"/>
  <p:notesSz cx="4991100" cy="73469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74808" y="2277554"/>
            <a:ext cx="4247832" cy="15428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749617" y="4114292"/>
            <a:ext cx="3498215" cy="18367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249872" y="1689798"/>
            <a:ext cx="2173890" cy="48489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2573686" y="1689798"/>
            <a:ext cx="2173890" cy="48489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9872" y="293878"/>
            <a:ext cx="4497705" cy="11755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49872" y="1689798"/>
            <a:ext cx="4497705" cy="48489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1699133" y="6832663"/>
            <a:ext cx="1599184" cy="3673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249872" y="6832663"/>
            <a:ext cx="1149413" cy="3673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3598164" y="6832663"/>
            <a:ext cx="1149413" cy="3673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12000" y="6923017"/>
            <a:ext cx="4129404" cy="0"/>
          </a:xfrm>
          <a:custGeom>
            <a:avLst/>
            <a:gdLst/>
            <a:ahLst/>
            <a:cxnLst/>
            <a:rect l="l" t="t" r="r" b="b"/>
            <a:pathLst>
              <a:path w="4129404" h="0">
                <a:moveTo>
                  <a:pt x="0" y="0"/>
                </a:moveTo>
                <a:lnTo>
                  <a:pt x="4129201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612000" y="6671022"/>
            <a:ext cx="4129404" cy="0"/>
          </a:xfrm>
          <a:custGeom>
            <a:avLst/>
            <a:gdLst/>
            <a:ahLst/>
            <a:cxnLst/>
            <a:rect l="l" t="t" r="r" b="b"/>
            <a:pathLst>
              <a:path w="4129404" h="0">
                <a:moveTo>
                  <a:pt x="0" y="0"/>
                </a:moveTo>
                <a:lnTo>
                  <a:pt x="4129201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612000" y="6419015"/>
            <a:ext cx="4129404" cy="0"/>
          </a:xfrm>
          <a:custGeom>
            <a:avLst/>
            <a:gdLst/>
            <a:ahLst/>
            <a:cxnLst/>
            <a:rect l="l" t="t" r="r" b="b"/>
            <a:pathLst>
              <a:path w="4129404" h="0">
                <a:moveTo>
                  <a:pt x="0" y="0"/>
                </a:moveTo>
                <a:lnTo>
                  <a:pt x="4129201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612000" y="6167020"/>
            <a:ext cx="4129404" cy="0"/>
          </a:xfrm>
          <a:custGeom>
            <a:avLst/>
            <a:gdLst/>
            <a:ahLst/>
            <a:cxnLst/>
            <a:rect l="l" t="t" r="r" b="b"/>
            <a:pathLst>
              <a:path w="4129404" h="0">
                <a:moveTo>
                  <a:pt x="0" y="0"/>
                </a:moveTo>
                <a:lnTo>
                  <a:pt x="4129201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612000" y="5915017"/>
            <a:ext cx="4129404" cy="0"/>
          </a:xfrm>
          <a:custGeom>
            <a:avLst/>
            <a:gdLst/>
            <a:ahLst/>
            <a:cxnLst/>
            <a:rect l="l" t="t" r="r" b="b"/>
            <a:pathLst>
              <a:path w="4129404" h="0">
                <a:moveTo>
                  <a:pt x="0" y="0"/>
                </a:moveTo>
                <a:lnTo>
                  <a:pt x="4129201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612000" y="5663021"/>
            <a:ext cx="4129404" cy="0"/>
          </a:xfrm>
          <a:custGeom>
            <a:avLst/>
            <a:gdLst/>
            <a:ahLst/>
            <a:cxnLst/>
            <a:rect l="l" t="t" r="r" b="b"/>
            <a:pathLst>
              <a:path w="4129404" h="0">
                <a:moveTo>
                  <a:pt x="0" y="0"/>
                </a:moveTo>
                <a:lnTo>
                  <a:pt x="4129201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612000" y="5411015"/>
            <a:ext cx="4129404" cy="0"/>
          </a:xfrm>
          <a:custGeom>
            <a:avLst/>
            <a:gdLst/>
            <a:ahLst/>
            <a:cxnLst/>
            <a:rect l="l" t="t" r="r" b="b"/>
            <a:pathLst>
              <a:path w="4129404" h="0">
                <a:moveTo>
                  <a:pt x="0" y="0"/>
                </a:moveTo>
                <a:lnTo>
                  <a:pt x="4129201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612000" y="5159019"/>
            <a:ext cx="4129404" cy="0"/>
          </a:xfrm>
          <a:custGeom>
            <a:avLst/>
            <a:gdLst/>
            <a:ahLst/>
            <a:cxnLst/>
            <a:rect l="l" t="t" r="r" b="b"/>
            <a:pathLst>
              <a:path w="4129404" h="0">
                <a:moveTo>
                  <a:pt x="0" y="0"/>
                </a:moveTo>
                <a:lnTo>
                  <a:pt x="4129201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612000" y="4907017"/>
            <a:ext cx="4129404" cy="0"/>
          </a:xfrm>
          <a:custGeom>
            <a:avLst/>
            <a:gdLst/>
            <a:ahLst/>
            <a:cxnLst/>
            <a:rect l="l" t="t" r="r" b="b"/>
            <a:pathLst>
              <a:path w="4129404" h="0">
                <a:moveTo>
                  <a:pt x="0" y="0"/>
                </a:moveTo>
                <a:lnTo>
                  <a:pt x="4129201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612000" y="4655021"/>
            <a:ext cx="4129404" cy="0"/>
          </a:xfrm>
          <a:custGeom>
            <a:avLst/>
            <a:gdLst/>
            <a:ahLst/>
            <a:cxnLst/>
            <a:rect l="l" t="t" r="r" b="b"/>
            <a:pathLst>
              <a:path w="4129404" h="0">
                <a:moveTo>
                  <a:pt x="0" y="0"/>
                </a:moveTo>
                <a:lnTo>
                  <a:pt x="4129201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612000" y="4403016"/>
            <a:ext cx="4129404" cy="0"/>
          </a:xfrm>
          <a:custGeom>
            <a:avLst/>
            <a:gdLst/>
            <a:ahLst/>
            <a:cxnLst/>
            <a:rect l="l" t="t" r="r" b="b"/>
            <a:pathLst>
              <a:path w="4129404" h="0">
                <a:moveTo>
                  <a:pt x="0" y="0"/>
                </a:moveTo>
                <a:lnTo>
                  <a:pt x="4129201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612000" y="4151019"/>
            <a:ext cx="4129404" cy="0"/>
          </a:xfrm>
          <a:custGeom>
            <a:avLst/>
            <a:gdLst/>
            <a:ahLst/>
            <a:cxnLst/>
            <a:rect l="l" t="t" r="r" b="b"/>
            <a:pathLst>
              <a:path w="4129404" h="0">
                <a:moveTo>
                  <a:pt x="0" y="0"/>
                </a:moveTo>
                <a:lnTo>
                  <a:pt x="4129201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612000" y="3899018"/>
            <a:ext cx="4129404" cy="0"/>
          </a:xfrm>
          <a:custGeom>
            <a:avLst/>
            <a:gdLst/>
            <a:ahLst/>
            <a:cxnLst/>
            <a:rect l="l" t="t" r="r" b="b"/>
            <a:pathLst>
              <a:path w="4129404" h="0">
                <a:moveTo>
                  <a:pt x="0" y="0"/>
                </a:moveTo>
                <a:lnTo>
                  <a:pt x="4129201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612000" y="3647021"/>
            <a:ext cx="4129404" cy="0"/>
          </a:xfrm>
          <a:custGeom>
            <a:avLst/>
            <a:gdLst/>
            <a:ahLst/>
            <a:cxnLst/>
            <a:rect l="l" t="t" r="r" b="b"/>
            <a:pathLst>
              <a:path w="4129404" h="0">
                <a:moveTo>
                  <a:pt x="0" y="0"/>
                </a:moveTo>
                <a:lnTo>
                  <a:pt x="4129201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612000" y="3395016"/>
            <a:ext cx="4129404" cy="0"/>
          </a:xfrm>
          <a:custGeom>
            <a:avLst/>
            <a:gdLst/>
            <a:ahLst/>
            <a:cxnLst/>
            <a:rect l="l" t="t" r="r" b="b"/>
            <a:pathLst>
              <a:path w="4129404" h="0">
                <a:moveTo>
                  <a:pt x="0" y="0"/>
                </a:moveTo>
                <a:lnTo>
                  <a:pt x="4129201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612000" y="3143019"/>
            <a:ext cx="4129404" cy="0"/>
          </a:xfrm>
          <a:custGeom>
            <a:avLst/>
            <a:gdLst/>
            <a:ahLst/>
            <a:cxnLst/>
            <a:rect l="l" t="t" r="r" b="b"/>
            <a:pathLst>
              <a:path w="4129404" h="0">
                <a:moveTo>
                  <a:pt x="0" y="0"/>
                </a:moveTo>
                <a:lnTo>
                  <a:pt x="4129201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612000" y="2891018"/>
            <a:ext cx="4129404" cy="0"/>
          </a:xfrm>
          <a:custGeom>
            <a:avLst/>
            <a:gdLst/>
            <a:ahLst/>
            <a:cxnLst/>
            <a:rect l="l" t="t" r="r" b="b"/>
            <a:pathLst>
              <a:path w="4129404" h="0">
                <a:moveTo>
                  <a:pt x="0" y="0"/>
                </a:moveTo>
                <a:lnTo>
                  <a:pt x="4129201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612000" y="2639020"/>
            <a:ext cx="4129404" cy="0"/>
          </a:xfrm>
          <a:custGeom>
            <a:avLst/>
            <a:gdLst/>
            <a:ahLst/>
            <a:cxnLst/>
            <a:rect l="l" t="t" r="r" b="b"/>
            <a:pathLst>
              <a:path w="4129404" h="0">
                <a:moveTo>
                  <a:pt x="0" y="0"/>
                </a:moveTo>
                <a:lnTo>
                  <a:pt x="4129201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612000" y="2387016"/>
            <a:ext cx="4129404" cy="0"/>
          </a:xfrm>
          <a:custGeom>
            <a:avLst/>
            <a:gdLst/>
            <a:ahLst/>
            <a:cxnLst/>
            <a:rect l="l" t="t" r="r" b="b"/>
            <a:pathLst>
              <a:path w="4129404" h="0">
                <a:moveTo>
                  <a:pt x="0" y="0"/>
                </a:moveTo>
                <a:lnTo>
                  <a:pt x="4129201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612000" y="2135020"/>
            <a:ext cx="4129404" cy="0"/>
          </a:xfrm>
          <a:custGeom>
            <a:avLst/>
            <a:gdLst/>
            <a:ahLst/>
            <a:cxnLst/>
            <a:rect l="l" t="t" r="r" b="b"/>
            <a:pathLst>
              <a:path w="4129404" h="0">
                <a:moveTo>
                  <a:pt x="0" y="0"/>
                </a:moveTo>
                <a:lnTo>
                  <a:pt x="4129201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612000" y="1883017"/>
            <a:ext cx="4129404" cy="0"/>
          </a:xfrm>
          <a:custGeom>
            <a:avLst/>
            <a:gdLst/>
            <a:ahLst/>
            <a:cxnLst/>
            <a:rect l="l" t="t" r="r" b="b"/>
            <a:pathLst>
              <a:path w="4129404" h="0">
                <a:moveTo>
                  <a:pt x="0" y="0"/>
                </a:moveTo>
                <a:lnTo>
                  <a:pt x="4129201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612000" y="1631020"/>
            <a:ext cx="4129404" cy="0"/>
          </a:xfrm>
          <a:custGeom>
            <a:avLst/>
            <a:gdLst/>
            <a:ahLst/>
            <a:cxnLst/>
            <a:rect l="l" t="t" r="r" b="b"/>
            <a:pathLst>
              <a:path w="4129404" h="0">
                <a:moveTo>
                  <a:pt x="0" y="0"/>
                </a:moveTo>
                <a:lnTo>
                  <a:pt x="4129201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612000" y="1379015"/>
            <a:ext cx="4129404" cy="0"/>
          </a:xfrm>
          <a:custGeom>
            <a:avLst/>
            <a:gdLst/>
            <a:ahLst/>
            <a:cxnLst/>
            <a:rect l="l" t="t" r="r" b="b"/>
            <a:pathLst>
              <a:path w="4129404" h="0">
                <a:moveTo>
                  <a:pt x="0" y="0"/>
                </a:moveTo>
                <a:lnTo>
                  <a:pt x="4129201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51999" y="6923017"/>
            <a:ext cx="4129404" cy="0"/>
          </a:xfrm>
          <a:custGeom>
            <a:avLst/>
            <a:gdLst/>
            <a:ahLst/>
            <a:cxnLst/>
            <a:rect l="l" t="t" r="r" b="b"/>
            <a:pathLst>
              <a:path w="4129404" h="0">
                <a:moveTo>
                  <a:pt x="0" y="0"/>
                </a:moveTo>
                <a:lnTo>
                  <a:pt x="4129201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51999" y="6671022"/>
            <a:ext cx="4129404" cy="0"/>
          </a:xfrm>
          <a:custGeom>
            <a:avLst/>
            <a:gdLst/>
            <a:ahLst/>
            <a:cxnLst/>
            <a:rect l="l" t="t" r="r" b="b"/>
            <a:pathLst>
              <a:path w="4129404" h="0">
                <a:moveTo>
                  <a:pt x="0" y="0"/>
                </a:moveTo>
                <a:lnTo>
                  <a:pt x="4129201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251999" y="6419015"/>
            <a:ext cx="4129404" cy="0"/>
          </a:xfrm>
          <a:custGeom>
            <a:avLst/>
            <a:gdLst/>
            <a:ahLst/>
            <a:cxnLst/>
            <a:rect l="l" t="t" r="r" b="b"/>
            <a:pathLst>
              <a:path w="4129404" h="0">
                <a:moveTo>
                  <a:pt x="0" y="0"/>
                </a:moveTo>
                <a:lnTo>
                  <a:pt x="4129201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51999" y="6167020"/>
            <a:ext cx="4129404" cy="0"/>
          </a:xfrm>
          <a:custGeom>
            <a:avLst/>
            <a:gdLst/>
            <a:ahLst/>
            <a:cxnLst/>
            <a:rect l="l" t="t" r="r" b="b"/>
            <a:pathLst>
              <a:path w="4129404" h="0">
                <a:moveTo>
                  <a:pt x="0" y="0"/>
                </a:moveTo>
                <a:lnTo>
                  <a:pt x="4129201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251999" y="5915017"/>
            <a:ext cx="4129404" cy="0"/>
          </a:xfrm>
          <a:custGeom>
            <a:avLst/>
            <a:gdLst/>
            <a:ahLst/>
            <a:cxnLst/>
            <a:rect l="l" t="t" r="r" b="b"/>
            <a:pathLst>
              <a:path w="4129404" h="0">
                <a:moveTo>
                  <a:pt x="0" y="0"/>
                </a:moveTo>
                <a:lnTo>
                  <a:pt x="4129201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251999" y="5663021"/>
            <a:ext cx="4129404" cy="0"/>
          </a:xfrm>
          <a:custGeom>
            <a:avLst/>
            <a:gdLst/>
            <a:ahLst/>
            <a:cxnLst/>
            <a:rect l="l" t="t" r="r" b="b"/>
            <a:pathLst>
              <a:path w="4129404" h="0">
                <a:moveTo>
                  <a:pt x="0" y="0"/>
                </a:moveTo>
                <a:lnTo>
                  <a:pt x="4129201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251999" y="5411015"/>
            <a:ext cx="4129404" cy="0"/>
          </a:xfrm>
          <a:custGeom>
            <a:avLst/>
            <a:gdLst/>
            <a:ahLst/>
            <a:cxnLst/>
            <a:rect l="l" t="t" r="r" b="b"/>
            <a:pathLst>
              <a:path w="4129404" h="0">
                <a:moveTo>
                  <a:pt x="0" y="0"/>
                </a:moveTo>
                <a:lnTo>
                  <a:pt x="4129201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251999" y="5159019"/>
            <a:ext cx="4129404" cy="0"/>
          </a:xfrm>
          <a:custGeom>
            <a:avLst/>
            <a:gdLst/>
            <a:ahLst/>
            <a:cxnLst/>
            <a:rect l="l" t="t" r="r" b="b"/>
            <a:pathLst>
              <a:path w="4129404" h="0">
                <a:moveTo>
                  <a:pt x="0" y="0"/>
                </a:moveTo>
                <a:lnTo>
                  <a:pt x="4129201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251999" y="4907017"/>
            <a:ext cx="4129404" cy="0"/>
          </a:xfrm>
          <a:custGeom>
            <a:avLst/>
            <a:gdLst/>
            <a:ahLst/>
            <a:cxnLst/>
            <a:rect l="l" t="t" r="r" b="b"/>
            <a:pathLst>
              <a:path w="4129404" h="0">
                <a:moveTo>
                  <a:pt x="0" y="0"/>
                </a:moveTo>
                <a:lnTo>
                  <a:pt x="4129201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251999" y="4655021"/>
            <a:ext cx="4129404" cy="0"/>
          </a:xfrm>
          <a:custGeom>
            <a:avLst/>
            <a:gdLst/>
            <a:ahLst/>
            <a:cxnLst/>
            <a:rect l="l" t="t" r="r" b="b"/>
            <a:pathLst>
              <a:path w="4129404" h="0">
                <a:moveTo>
                  <a:pt x="0" y="0"/>
                </a:moveTo>
                <a:lnTo>
                  <a:pt x="4129201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251999" y="4403016"/>
            <a:ext cx="4129404" cy="0"/>
          </a:xfrm>
          <a:custGeom>
            <a:avLst/>
            <a:gdLst/>
            <a:ahLst/>
            <a:cxnLst/>
            <a:rect l="l" t="t" r="r" b="b"/>
            <a:pathLst>
              <a:path w="4129404" h="0">
                <a:moveTo>
                  <a:pt x="0" y="0"/>
                </a:moveTo>
                <a:lnTo>
                  <a:pt x="4129201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251999" y="4151019"/>
            <a:ext cx="4129404" cy="0"/>
          </a:xfrm>
          <a:custGeom>
            <a:avLst/>
            <a:gdLst/>
            <a:ahLst/>
            <a:cxnLst/>
            <a:rect l="l" t="t" r="r" b="b"/>
            <a:pathLst>
              <a:path w="4129404" h="0">
                <a:moveTo>
                  <a:pt x="0" y="0"/>
                </a:moveTo>
                <a:lnTo>
                  <a:pt x="4129201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251999" y="3899018"/>
            <a:ext cx="4129404" cy="0"/>
          </a:xfrm>
          <a:custGeom>
            <a:avLst/>
            <a:gdLst/>
            <a:ahLst/>
            <a:cxnLst/>
            <a:rect l="l" t="t" r="r" b="b"/>
            <a:pathLst>
              <a:path w="4129404" h="0">
                <a:moveTo>
                  <a:pt x="0" y="0"/>
                </a:moveTo>
                <a:lnTo>
                  <a:pt x="4129201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251999" y="3647021"/>
            <a:ext cx="4129404" cy="0"/>
          </a:xfrm>
          <a:custGeom>
            <a:avLst/>
            <a:gdLst/>
            <a:ahLst/>
            <a:cxnLst/>
            <a:rect l="l" t="t" r="r" b="b"/>
            <a:pathLst>
              <a:path w="4129404" h="0">
                <a:moveTo>
                  <a:pt x="0" y="0"/>
                </a:moveTo>
                <a:lnTo>
                  <a:pt x="4129201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251999" y="3395016"/>
            <a:ext cx="4129404" cy="0"/>
          </a:xfrm>
          <a:custGeom>
            <a:avLst/>
            <a:gdLst/>
            <a:ahLst/>
            <a:cxnLst/>
            <a:rect l="l" t="t" r="r" b="b"/>
            <a:pathLst>
              <a:path w="4129404" h="0">
                <a:moveTo>
                  <a:pt x="0" y="0"/>
                </a:moveTo>
                <a:lnTo>
                  <a:pt x="4129201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251999" y="3143019"/>
            <a:ext cx="4129404" cy="0"/>
          </a:xfrm>
          <a:custGeom>
            <a:avLst/>
            <a:gdLst/>
            <a:ahLst/>
            <a:cxnLst/>
            <a:rect l="l" t="t" r="r" b="b"/>
            <a:pathLst>
              <a:path w="4129404" h="0">
                <a:moveTo>
                  <a:pt x="0" y="0"/>
                </a:moveTo>
                <a:lnTo>
                  <a:pt x="4129201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251999" y="2891018"/>
            <a:ext cx="4129404" cy="0"/>
          </a:xfrm>
          <a:custGeom>
            <a:avLst/>
            <a:gdLst/>
            <a:ahLst/>
            <a:cxnLst/>
            <a:rect l="l" t="t" r="r" b="b"/>
            <a:pathLst>
              <a:path w="4129404" h="0">
                <a:moveTo>
                  <a:pt x="0" y="0"/>
                </a:moveTo>
                <a:lnTo>
                  <a:pt x="4129201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251999" y="2639020"/>
            <a:ext cx="4129404" cy="0"/>
          </a:xfrm>
          <a:custGeom>
            <a:avLst/>
            <a:gdLst/>
            <a:ahLst/>
            <a:cxnLst/>
            <a:rect l="l" t="t" r="r" b="b"/>
            <a:pathLst>
              <a:path w="4129404" h="0">
                <a:moveTo>
                  <a:pt x="0" y="0"/>
                </a:moveTo>
                <a:lnTo>
                  <a:pt x="4129201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251999" y="2387016"/>
            <a:ext cx="4129404" cy="0"/>
          </a:xfrm>
          <a:custGeom>
            <a:avLst/>
            <a:gdLst/>
            <a:ahLst/>
            <a:cxnLst/>
            <a:rect l="l" t="t" r="r" b="b"/>
            <a:pathLst>
              <a:path w="4129404" h="0">
                <a:moveTo>
                  <a:pt x="0" y="0"/>
                </a:moveTo>
                <a:lnTo>
                  <a:pt x="4129201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251999" y="2135020"/>
            <a:ext cx="4129404" cy="0"/>
          </a:xfrm>
          <a:custGeom>
            <a:avLst/>
            <a:gdLst/>
            <a:ahLst/>
            <a:cxnLst/>
            <a:rect l="l" t="t" r="r" b="b"/>
            <a:pathLst>
              <a:path w="4129404" h="0">
                <a:moveTo>
                  <a:pt x="0" y="0"/>
                </a:moveTo>
                <a:lnTo>
                  <a:pt x="4129201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251999" y="1883017"/>
            <a:ext cx="4129404" cy="0"/>
          </a:xfrm>
          <a:custGeom>
            <a:avLst/>
            <a:gdLst/>
            <a:ahLst/>
            <a:cxnLst/>
            <a:rect l="l" t="t" r="r" b="b"/>
            <a:pathLst>
              <a:path w="4129404" h="0">
                <a:moveTo>
                  <a:pt x="0" y="0"/>
                </a:moveTo>
                <a:lnTo>
                  <a:pt x="4129201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251999" y="1631020"/>
            <a:ext cx="4129404" cy="0"/>
          </a:xfrm>
          <a:custGeom>
            <a:avLst/>
            <a:gdLst/>
            <a:ahLst/>
            <a:cxnLst/>
            <a:rect l="l" t="t" r="r" b="b"/>
            <a:pathLst>
              <a:path w="4129404" h="0">
                <a:moveTo>
                  <a:pt x="0" y="0"/>
                </a:moveTo>
                <a:lnTo>
                  <a:pt x="4129201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251999" y="1379015"/>
            <a:ext cx="4129404" cy="0"/>
          </a:xfrm>
          <a:custGeom>
            <a:avLst/>
            <a:gdLst/>
            <a:ahLst/>
            <a:cxnLst/>
            <a:rect l="l" t="t" r="r" b="b"/>
            <a:pathLst>
              <a:path w="4129404" h="0">
                <a:moveTo>
                  <a:pt x="0" y="0"/>
                </a:moveTo>
                <a:lnTo>
                  <a:pt x="4129201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Spiralblock-tablet-mini_134,7x200_Vorlage.indd</dc:title>
  <dcterms:created xsi:type="dcterms:W3CDTF">2021-11-04T14:28:31Z</dcterms:created>
  <dcterms:modified xsi:type="dcterms:W3CDTF">2021-11-04T14:28:31Z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2014-06-30T00:00:00Z</vt:filetime>
  </property>
  <property fmtid="{D5CDD505-2E9C-101B-9397-08002B2CF9AE}" pid="3" name="Creator">
    <vt:lpwstr>Adobe InDesign CS6 (Macintosh)</vt:lpwstr>
  </property>
  <property fmtid="{D5CDD505-2E9C-101B-9397-08002B2CF9AE}" pid="4" name="LastSaved">
    <vt:filetime>2021-11-04T00:00:00Z</vt:filetime>
  </property>
</Properties>
</file>